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9601200" cy="7315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7FB42E05-DEC9-4126-B474-47B35F363E13}" v="30" dt="2021-07-12T20:25:12.855"/>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62" d="100"/>
          <a:sy n="62" d="100"/>
        </p:scale>
        <p:origin x="1230"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2"/>
            <a:ext cx="4160520" cy="368888"/>
          </a:xfrm>
          <a:prstGeom prst="rect">
            <a:avLst/>
          </a:prstGeom>
        </p:spPr>
        <p:txBody>
          <a:bodyPr vert="horz" lIns="177476" tIns="88738" rIns="177476" bIns="88738" rtlCol="0"/>
          <a:lstStyle>
            <a:lvl1pPr algn="l">
              <a:defRPr sz="23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5438458" y="2"/>
            <a:ext cx="4160520" cy="368888"/>
          </a:xfrm>
          <a:prstGeom prst="rect">
            <a:avLst/>
          </a:prstGeom>
        </p:spPr>
        <p:txBody>
          <a:bodyPr vert="horz" lIns="177476" tIns="88738" rIns="177476" bIns="88738" rtlCol="0"/>
          <a:lstStyle>
            <a:lvl1pPr algn="r">
              <a:defRPr sz="2300"/>
            </a:lvl1pPr>
          </a:lstStyle>
          <a:p>
            <a:fld id="{C61B1DFE-DEC1-F84C-B64B-0BC4AFB87332}" type="datetimeFigureOut">
              <a:rPr lang="en-US" smtClean="0"/>
              <a:t>2/9/2024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6946316"/>
            <a:ext cx="4160520" cy="368884"/>
          </a:xfrm>
          <a:prstGeom prst="rect">
            <a:avLst/>
          </a:prstGeom>
        </p:spPr>
        <p:txBody>
          <a:bodyPr vert="horz" lIns="177476" tIns="88738" rIns="177476" bIns="88738" rtlCol="0" anchor="b"/>
          <a:lstStyle>
            <a:lvl1pPr algn="l">
              <a:defRPr sz="23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5438458" y="6946316"/>
            <a:ext cx="4160520" cy="368884"/>
          </a:xfrm>
          <a:prstGeom prst="rect">
            <a:avLst/>
          </a:prstGeom>
        </p:spPr>
        <p:txBody>
          <a:bodyPr vert="horz" lIns="177476" tIns="88738" rIns="177476" bIns="88738" rtlCol="0" anchor="b"/>
          <a:lstStyle>
            <a:lvl1pPr algn="r">
              <a:defRPr sz="23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160520" cy="1806919"/>
          </a:xfrm>
          <a:prstGeom prst="rect">
            <a:avLst/>
          </a:prstGeom>
        </p:spPr>
        <p:txBody>
          <a:bodyPr vert="horz" lIns="177476" tIns="88738" rIns="177476" bIns="88738" rtlCol="0"/>
          <a:lstStyle>
            <a:lvl1pPr algn="l">
              <a:defRPr sz="2300"/>
            </a:lvl1pPr>
          </a:lstStyle>
          <a:p>
            <a:endParaRPr lang="en-US"/>
          </a:p>
        </p:txBody>
      </p:sp>
      <p:sp>
        <p:nvSpPr>
          <p:cNvPr id="3" name="Date Placeholder 2"/>
          <p:cNvSpPr>
            <a:spLocks noGrp="1"/>
          </p:cNvSpPr>
          <p:nvPr>
            <p:ph type="dt" idx="1"/>
          </p:nvPr>
        </p:nvSpPr>
        <p:spPr>
          <a:xfrm>
            <a:off x="5438458" y="0"/>
            <a:ext cx="4160520" cy="1806919"/>
          </a:xfrm>
          <a:prstGeom prst="rect">
            <a:avLst/>
          </a:prstGeom>
        </p:spPr>
        <p:txBody>
          <a:bodyPr vert="horz" lIns="177476" tIns="88738" rIns="177476" bIns="88738" rtlCol="0"/>
          <a:lstStyle>
            <a:lvl1pPr algn="r">
              <a:defRPr sz="2300"/>
            </a:lvl1pPr>
          </a:lstStyle>
          <a:p>
            <a:fld id="{9E497948-54D2-43F8-9A63-A99FE3051738}" type="datetimeFigureOut">
              <a:rPr lang="en-US" smtClean="0"/>
              <a:t>2/9/2024</a:t>
            </a:fld>
            <a:endParaRPr lang="en-US"/>
          </a:p>
        </p:txBody>
      </p:sp>
      <p:sp>
        <p:nvSpPr>
          <p:cNvPr id="4" name="Slide Image Placeholder 3"/>
          <p:cNvSpPr>
            <a:spLocks noGrp="1" noRot="1" noChangeAspect="1"/>
          </p:cNvSpPr>
          <p:nvPr>
            <p:ph type="sldImg" idx="2"/>
          </p:nvPr>
        </p:nvSpPr>
        <p:spPr>
          <a:xfrm>
            <a:off x="-6002338" y="4502150"/>
            <a:ext cx="21605876" cy="12153900"/>
          </a:xfrm>
          <a:prstGeom prst="rect">
            <a:avLst/>
          </a:prstGeom>
          <a:noFill/>
          <a:ln w="12700">
            <a:solidFill>
              <a:prstClr val="black"/>
            </a:solidFill>
          </a:ln>
        </p:spPr>
        <p:txBody>
          <a:bodyPr vert="horz" lIns="177476" tIns="88738" rIns="177476" bIns="88738" rtlCol="0" anchor="ctr"/>
          <a:lstStyle/>
          <a:p>
            <a:endParaRPr lang="en-US"/>
          </a:p>
        </p:txBody>
      </p:sp>
      <p:sp>
        <p:nvSpPr>
          <p:cNvPr id="5" name="Notes Placeholder 4"/>
          <p:cNvSpPr>
            <a:spLocks noGrp="1"/>
          </p:cNvSpPr>
          <p:nvPr>
            <p:ph type="body" sz="quarter" idx="3"/>
          </p:nvPr>
        </p:nvSpPr>
        <p:spPr>
          <a:xfrm>
            <a:off x="960120" y="17331397"/>
            <a:ext cx="7680960" cy="14180234"/>
          </a:xfrm>
          <a:prstGeom prst="rect">
            <a:avLst/>
          </a:prstGeom>
        </p:spPr>
        <p:txBody>
          <a:bodyPr vert="horz" lIns="177476" tIns="88738" rIns="177476" bIns="88738"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4206379"/>
            <a:ext cx="4160520" cy="1806915"/>
          </a:xfrm>
          <a:prstGeom prst="rect">
            <a:avLst/>
          </a:prstGeom>
        </p:spPr>
        <p:txBody>
          <a:bodyPr vert="horz" lIns="177476" tIns="88738" rIns="177476" bIns="88738" rtlCol="0" anchor="b"/>
          <a:lstStyle>
            <a:lvl1pPr algn="l">
              <a:defRPr sz="2300"/>
            </a:lvl1pPr>
          </a:lstStyle>
          <a:p>
            <a:endParaRPr lang="en-US"/>
          </a:p>
        </p:txBody>
      </p:sp>
      <p:sp>
        <p:nvSpPr>
          <p:cNvPr id="7" name="Slide Number Placeholder 6"/>
          <p:cNvSpPr>
            <a:spLocks noGrp="1"/>
          </p:cNvSpPr>
          <p:nvPr>
            <p:ph type="sldNum" sz="quarter" idx="5"/>
          </p:nvPr>
        </p:nvSpPr>
        <p:spPr>
          <a:xfrm>
            <a:off x="5438458" y="34206379"/>
            <a:ext cx="4160520" cy="1806915"/>
          </a:xfrm>
          <a:prstGeom prst="rect">
            <a:avLst/>
          </a:prstGeom>
        </p:spPr>
        <p:txBody>
          <a:bodyPr vert="horz" lIns="177476" tIns="88738" rIns="177476" bIns="88738" rtlCol="0" anchor="b"/>
          <a:lstStyle>
            <a:lvl1pPr algn="r">
              <a:defRPr sz="23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923330"/>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Kuchipudi</a:t>
            </a:r>
            <a:r>
              <a:rPr lang="en-US" dirty="0">
                <a:solidFill>
                  <a:schemeClr val="bg2"/>
                </a:solidFill>
                <a:latin typeface="Abadi"/>
                <a:ea typeface="SF Pro" pitchFamily="2" charset="0"/>
                <a:cs typeface="SF Pro" pitchFamily="2" charset="0"/>
              </a:rPr>
              <a:t> R Shadrach </a:t>
            </a:r>
            <a:r>
              <a:rPr lang="en-US" dirty="0" err="1">
                <a:solidFill>
                  <a:schemeClr val="bg2"/>
                </a:solidFill>
                <a:latin typeface="Abadi"/>
                <a:ea typeface="SF Pro" pitchFamily="2" charset="0"/>
                <a:cs typeface="SF Pro" pitchFamily="2" charset="0"/>
              </a:rPr>
              <a:t>Sudhen</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a:ea typeface="SF Pro" pitchFamily="2" charset="0"/>
                <a:cs typeface="SF Pro" pitchFamily="2" charset="0"/>
              </a:rPr>
              <a:t>8</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February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https://github.com/RickyShadrach/Capstone-DA.git</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https://github.com/RickyShadrach/Capstone-DA.git</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https://github.com/RickyShadrach/Capstone-DA.git</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https://github.com/RickyShadrach/Capstone-DA.git</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https://github.com/RickyShadrach/Capstone-DA.git</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https://github.com/RickyShadrach/Capstone-DA.git</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https://github.com/RickyShadrach/Capstone-DA.git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www.w3.org/XML/1998/namespace"/>
    <ds:schemaRef ds:uri="f80a141d-92ca-4d3d-9308-f7e7b1d44ce8"/>
    <ds:schemaRef ds:uri="http://schemas.openxmlformats.org/package/2006/metadata/core-properties"/>
    <ds:schemaRef ds:uri="http://purl.org/dc/terms/"/>
    <ds:schemaRef ds:uri="http://schemas.microsoft.com/office/2006/documentManagement/types"/>
    <ds:schemaRef ds:uri="http://purl.org/dc/dcmitype/"/>
    <ds:schemaRef ds:uri="http://purl.org/dc/elements/1.1/"/>
    <ds:schemaRef ds:uri="http://schemas.microsoft.com/office/infopath/2007/PartnerControls"/>
    <ds:schemaRef ds:uri="155be751-a274-42e8-93fb-f39d3b9bccc8"/>
    <ds:schemaRef ds:uri="http://schemas.microsoft.com/office/2006/metadata/propertie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1342</TotalTime>
  <Words>1735</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DELL</cp:lastModifiedBy>
  <cp:revision>200</cp:revision>
  <cp:lastPrinted>2024-02-08T20:19:13Z</cp:lastPrinted>
  <dcterms:created xsi:type="dcterms:W3CDTF">2021-04-29T18:58:34Z</dcterms:created>
  <dcterms:modified xsi:type="dcterms:W3CDTF">2024-02-08T20:22:09Z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